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4"/>
  </p:notesMasterIdLst>
  <p:sldIdLst>
    <p:sldId id="256" r:id="rId4"/>
    <p:sldId id="257" r:id="rId5"/>
    <p:sldId id="258" r:id="rId6"/>
    <p:sldId id="259" r:id="rId7"/>
    <p:sldId id="260" r:id="rId8"/>
    <p:sldId id="318" r:id="rId9"/>
    <p:sldId id="293" r:id="rId10"/>
    <p:sldId id="317" r:id="rId11"/>
    <p:sldId id="320" r:id="rId12"/>
    <p:sldId id="295" r:id="rId13"/>
    <p:sldId id="297" r:id="rId14"/>
    <p:sldId id="307" r:id="rId15"/>
    <p:sldId id="308" r:id="rId16"/>
    <p:sldId id="321" r:id="rId17"/>
    <p:sldId id="298" r:id="rId18"/>
    <p:sldId id="299" r:id="rId19"/>
    <p:sldId id="300" r:id="rId20"/>
    <p:sldId id="301" r:id="rId21"/>
    <p:sldId id="302" r:id="rId22"/>
    <p:sldId id="261" r:id="rId23"/>
    <p:sldId id="323" r:id="rId24"/>
    <p:sldId id="324" r:id="rId25"/>
    <p:sldId id="325" r:id="rId26"/>
    <p:sldId id="262" r:id="rId27"/>
    <p:sldId id="263" r:id="rId28"/>
    <p:sldId id="30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82" r:id="rId39"/>
    <p:sldId id="294" r:id="rId40"/>
    <p:sldId id="283" r:id="rId41"/>
    <p:sldId id="310" r:id="rId42"/>
    <p:sldId id="311" r:id="rId43"/>
    <p:sldId id="312" r:id="rId44"/>
    <p:sldId id="313" r:id="rId45"/>
    <p:sldId id="314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04" r:id="rId54"/>
    <p:sldId id="286" r:id="rId55"/>
    <p:sldId id="287" r:id="rId56"/>
    <p:sldId id="288" r:id="rId57"/>
    <p:sldId id="305" r:id="rId58"/>
    <p:sldId id="289" r:id="rId59"/>
    <p:sldId id="290" r:id="rId60"/>
    <p:sldId id="291" r:id="rId61"/>
    <p:sldId id="306" r:id="rId62"/>
    <p:sldId id="292" r:id="rId6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78429"/>
  </p:normalViewPr>
  <p:slideViewPr>
    <p:cSldViewPr snapToGrid="0" snapToObjects="1">
      <p:cViewPr varScale="1">
        <p:scale>
          <a:sx n="61" d="100"/>
          <a:sy n="61" d="100"/>
        </p:scale>
        <p:origin x="67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 smtClean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-US" sz="2400" dirty="0" smtClean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cosmos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 smtClean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 smtClean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smtClean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and gives its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2057575027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1847</Words>
  <Application>Microsoft Office PowerPoint</Application>
  <PresentationFormat>On-screen Show (4:3)</PresentationFormat>
  <Paragraphs>567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Ethan Reed</cp:lastModifiedBy>
  <cp:revision>211</cp:revision>
  <dcterms:modified xsi:type="dcterms:W3CDTF">2019-05-22T18:55:24Z</dcterms:modified>
</cp:coreProperties>
</file>